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1"/>
  </p:handoutMasterIdLst>
  <p:sldIdLst>
    <p:sldId id="281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7" r:id="rId15"/>
    <p:sldId id="272" r:id="rId16"/>
    <p:sldId id="274" r:id="rId17"/>
    <p:sldId id="275" r:id="rId18"/>
    <p:sldId id="278" r:id="rId19"/>
    <p:sldId id="280" r:id="rId2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0"/>
    <p:penClr>
      <a:schemeClr val="tx1"/>
    </p:penClr>
  </p:showPr>
  <p:clrMru>
    <a:srgbClr val="0000FF"/>
    <a:srgbClr val="99FF33"/>
    <a:srgbClr val="FF99FF"/>
    <a:srgbClr val="3399FF"/>
    <a:srgbClr val="FFCC00"/>
    <a:srgbClr val="008000"/>
    <a:srgbClr val="00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576" autoAdjust="0"/>
  </p:normalViewPr>
  <p:slideViewPr>
    <p:cSldViewPr>
      <p:cViewPr varScale="1">
        <p:scale>
          <a:sx n="116" d="100"/>
          <a:sy n="116" d="100"/>
        </p:scale>
        <p:origin x="-22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BB60F0-23D3-4090-865A-ADFFD2A5A2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5D11D-572C-4835-8471-109C6721D1D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02D97-4747-43FE-9411-F98A3F9E05B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5B71-2A5F-4F54-A0D8-1318B81FE40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FDF2-54DB-4E76-9235-8A5C16F15AF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BE3E-1BD1-41E7-A1AB-D89ADF08887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436DD-A0E1-4974-9719-CC5AB952D9D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ADCC0-4C0A-44B2-B768-CE664C0BD50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3E60-E76A-43F8-B725-A23C77FE59A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75CB-59D6-45B5-B3E7-6B12FBB50B2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A483-097C-4654-9ED2-26DE0FB08B4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F2FDE-F02D-4744-9451-AFFA8E7FAC3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advTm="9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C0E810-B646-448E-AF02-393738EFB67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9000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ragon\Canciones\Midi\ave.mid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29125" y="4071938"/>
            <a:ext cx="3703638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a-ES" sz="5400" b="1">
                <a:solidFill>
                  <a:schemeClr val="bg1"/>
                </a:solidFill>
                <a:latin typeface="Wingdings" pitchFamily="2" charset="2"/>
              </a:rPr>
              <a:t>8 </a:t>
            </a:r>
            <a:r>
              <a:rPr lang="ru-RU" sz="2000" b="1">
                <a:solidFill>
                  <a:schemeClr val="bg1"/>
                </a:solidFill>
                <a:latin typeface="Comic Sans MS" pitchFamily="66" charset="0"/>
              </a:rPr>
              <a:t>Щелкните для начала презентации</a:t>
            </a:r>
          </a:p>
          <a:p>
            <a:endParaRPr lang="ca-ES" sz="2000" b="1">
              <a:solidFill>
                <a:schemeClr val="bg1"/>
              </a:solidFill>
              <a:latin typeface="Wingdings" pitchFamily="2" charset="2"/>
            </a:endParaRPr>
          </a:p>
        </p:txBody>
      </p:sp>
    </p:spTree>
  </p:cSld>
  <p:clrMapOvr>
    <a:masterClrMapping/>
  </p:clrMapOvr>
  <p:transition spd="slow">
    <p:split orient="vert"/>
    <p:sndAc>
      <p:stSnd loop="1">
        <p:snd r:embed="rId2" name="Amistades peligrosas_musica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510540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Если я когда-либо не захочу есть, не заставляй меня. </a:t>
            </a:r>
            <a:endParaRPr lang="ru-RU" b="1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Я хорошо знаю, когда мне нужно поесть, а когда нет. </a:t>
            </a:r>
            <a:endParaRPr lang="ca-E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824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342741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Когда мои уставшие ноги не смогут идти</a:t>
            </a:r>
            <a:r>
              <a:rPr lang="ca-ES" sz="2800" b="1">
                <a:solidFill>
                  <a:schemeClr val="bg1"/>
                </a:solidFill>
                <a:latin typeface="Comic Sans MS" pitchFamily="66" charset="0"/>
              </a:rPr>
              <a:t>...</a:t>
            </a:r>
          </a:p>
        </p:txBody>
      </p:sp>
    </p:spTree>
  </p:cSld>
  <p:clrMapOvr>
    <a:masterClrMapping/>
  </p:clrMapOvr>
  <p:transition spd="med" advTm="6896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53038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 … </a:t>
            </a: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протяни мне свою руку</a:t>
            </a:r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… </a:t>
            </a: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точно также, как я протягивал тебе свою, когда ты делал первые шаги</a:t>
            </a:r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ca-ES" sz="2800" b="1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8064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47244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И когда однажды я скажу тебе, что я устал от жизни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что хочу умереть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 злись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однажды ты поймешь меня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…</a:t>
            </a:r>
            <a:endParaRPr lang="ca-E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424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 </a:t>
            </a:r>
            <a:r>
              <a:rPr lang="ru-RU" b="1">
                <a:latin typeface="Comic Sans MS" pitchFamily="66" charset="0"/>
              </a:rPr>
              <a:t>Попытайся понять, что в моем возрасте не живут, а выживают</a:t>
            </a:r>
            <a:r>
              <a:rPr lang="en-US" b="1">
                <a:latin typeface="Comic Sans MS" pitchFamily="66" charset="0"/>
              </a:rPr>
              <a:t>.</a:t>
            </a:r>
            <a:endParaRPr lang="ca-ES" sz="2800" b="1"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5808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42672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Однажды ты поймешь, что несмотря на мои ошибки, я всегда хотел самого лучшего для тебя и что я пытался приготовить для тебя путь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 advTm="3776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4780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Comic Sans MS" pitchFamily="66" charset="0"/>
              </a:rPr>
              <a:t>Ты не должен чувствовать грусть, гнев или бессилие, когда ты находишься рядом со мной. Ты должен быть рядом со мной, пытаться понять меня и помогать мне, также, как я помогал тебе, когда ты только начинал жить. </a:t>
            </a:r>
            <a:endParaRPr lang="ca-ES" sz="2800" b="1"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1968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omic Sans MS" pitchFamily="66" charset="0"/>
              </a:rPr>
              <a:t>Помоги мне идти</a:t>
            </a:r>
            <a:r>
              <a:rPr lang="en-US" b="1">
                <a:latin typeface="Comic Sans MS" pitchFamily="66" charset="0"/>
              </a:rPr>
              <a:t>… </a:t>
            </a:r>
            <a:r>
              <a:rPr lang="ru-RU" b="1">
                <a:latin typeface="Comic Sans MS" pitchFamily="66" charset="0"/>
              </a:rPr>
              <a:t>помоги мне закончить свой путь с любовью и терпением. Я отплачу тебе улыбкой и огромной любовью.</a:t>
            </a:r>
            <a:endParaRPr lang="ca-ES" sz="2800" b="1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152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600200" y="990600"/>
            <a:ext cx="624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Я люблю тебя, сынок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</a:t>
            </a:r>
          </a:p>
          <a:p>
            <a:endParaRPr lang="en-US" b="1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				</a:t>
            </a:r>
            <a:r>
              <a:rPr lang="ru-RU" b="1" i="1">
                <a:solidFill>
                  <a:schemeClr val="bg1"/>
                </a:solidFill>
                <a:latin typeface="Comic Sans MS" pitchFamily="66" charset="0"/>
              </a:rPr>
              <a:t>твой отец</a:t>
            </a:r>
            <a:endParaRPr lang="ca-ES" sz="4000" b="1" i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3904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371600" y="2971800"/>
            <a:ext cx="6781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ca-ES" sz="3200">
                <a:solidFill>
                  <a:srgbClr val="00FF00"/>
                </a:solidFill>
                <a:latin typeface="Wingdings" pitchFamily="2" charset="2"/>
              </a:rPr>
              <a:t>8</a:t>
            </a:r>
            <a:r>
              <a:rPr lang="es-ES" sz="3200">
                <a:solidFill>
                  <a:srgbClr val="00FF00"/>
                </a:solidFill>
                <a:latin typeface="Wingdings" pitchFamily="2" charset="2"/>
              </a:rPr>
              <a:t> </a:t>
            </a:r>
            <a:r>
              <a:rPr lang="ru-RU">
                <a:solidFill>
                  <a:schemeClr val="bg1"/>
                </a:solidFill>
                <a:latin typeface="Comic Sans MS" pitchFamily="66" charset="0"/>
              </a:rPr>
              <a:t>Щелкните, чтобы выключить музыку и выйти из презентации</a:t>
            </a:r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ca-ES" sz="200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ave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85800" y="3352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524000" y="457200"/>
            <a:ext cx="6172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chemeClr val="bg1"/>
                </a:solidFill>
                <a:latin typeface="Comic Sans MS" pitchFamily="66" charset="0"/>
              </a:rPr>
              <a:t>Мой дорогой сын</a:t>
            </a:r>
            <a:r>
              <a:rPr lang="ca-ES" sz="4800" b="1">
                <a:solidFill>
                  <a:schemeClr val="bg1"/>
                </a:solidFill>
                <a:latin typeface="Comic Sans MS" pitchFamily="66" charset="0"/>
              </a:rPr>
              <a:t>...</a:t>
            </a:r>
          </a:p>
        </p:txBody>
      </p:sp>
    </p:spTree>
  </p:cSld>
  <p:clrMapOvr>
    <a:masterClrMapping/>
  </p:clrMapOvr>
  <p:transition spd="med" advTm="750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1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52578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В тот день, когда ты увидишь, что я стал пожилым человеком, хотя сейчас я еще не старый,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с терпением попытайся понять меня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…</a:t>
            </a:r>
            <a:endParaRPr lang="ca-ES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7024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0" y="449580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Если я буду неаккуратно есть 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если я не смогу сам одеться 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имей терпение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Вспомни о тех часах, которые я провел, пытаясь научить тебя аккуратно есть и одеваться</a:t>
            </a:r>
            <a:r>
              <a:rPr lang="ca-ES" sz="2800" b="1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ransition spd="med" advTm="14048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4648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Если я буду много раз повторять одно и то же в разговоре с тобой</a:t>
            </a:r>
            <a:r>
              <a:rPr lang="en-US" b="1">
                <a:latin typeface="Comic Sans MS" pitchFamily="66" charset="0"/>
              </a:rPr>
              <a:t>… </a:t>
            </a:r>
            <a:r>
              <a:rPr lang="ru-RU" b="1">
                <a:latin typeface="Comic Sans MS" pitchFamily="66" charset="0"/>
              </a:rPr>
              <a:t>не перебивай меня, а слушай</a:t>
            </a:r>
            <a:r>
              <a:rPr lang="en-US" b="1">
                <a:latin typeface="Comic Sans MS" pitchFamily="66" charset="0"/>
              </a:rPr>
              <a:t>.</a:t>
            </a:r>
            <a:r>
              <a:rPr lang="en-US">
                <a:latin typeface="Comic Sans MS" pitchFamily="66" charset="0"/>
              </a:rPr>
              <a:t> </a:t>
            </a:r>
            <a:r>
              <a:rPr lang="ca-ES" sz="28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ca-ES" sz="2800" b="1">
              <a:latin typeface="Comic Sans MS" pitchFamily="66" charset="0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0" y="5029200"/>
            <a:ext cx="525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Когда ты был маленьким, я </a:t>
            </a:r>
            <a:r>
              <a:rPr lang="ru-RU" b="1">
                <a:latin typeface="Arial" charset="0"/>
              </a:rPr>
              <a:t>по сто </a:t>
            </a:r>
            <a:r>
              <a:rPr lang="ru-RU" b="1">
                <a:latin typeface="Comic Sans MS" pitchFamily="66" charset="0"/>
              </a:rPr>
              <a:t>раз перечитывал теб</a:t>
            </a:r>
            <a:r>
              <a:rPr lang="ru-RU" b="1">
                <a:latin typeface="Arial" charset="0"/>
              </a:rPr>
              <a:t>е</a:t>
            </a:r>
            <a:r>
              <a:rPr lang="ru-RU" b="1">
                <a:latin typeface="Comic Sans MS" pitchFamily="66" charset="0"/>
              </a:rPr>
              <a:t> одну и ту же историю до тех пор, пока ты не засыпал</a:t>
            </a:r>
            <a:r>
              <a:rPr lang="en-US" b="1">
                <a:latin typeface="Comic Sans MS" pitchFamily="66" charset="0"/>
              </a:rPr>
              <a:t>…</a:t>
            </a:r>
            <a:endParaRPr lang="ca-ES" sz="2800" b="1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28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648200"/>
            <a:ext cx="9144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Когда я не захочу принимать душ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</a:t>
            </a: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не стыди меня и не ругай</a:t>
            </a: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  <a:p>
            <a:pPr algn="ctr">
              <a:defRPr/>
            </a:pPr>
            <a:endParaRPr lang="en-U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ru-RU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вспомни, как мне приходилось бегать за тобой, выдумывая тысячи предлогов, чтобы ты захотел искупаться…</a:t>
            </a:r>
            <a:endParaRPr lang="ca-ES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2032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4213" y="3141663"/>
            <a:ext cx="4953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Когда ты увидишь, что я не разбираюсь в современной технике 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дай мне время      и  не смотри на меня с насмешливой улыбкой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</a:t>
            </a:r>
            <a:endParaRPr lang="ca-E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344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48006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Я так многому научил тебя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правильно питаться, хорошо одеваться… правильно жить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 </a:t>
            </a:r>
            <a:endParaRPr lang="ca-E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 advTm="12016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4114800"/>
            <a:ext cx="9144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Когда в какой-то момент я потеряю нить нашего разговора.. дай мне время, чтобы вспомнить, о чем мы говорили, а если я не смогу этого сделать, не нервничай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потому что самое важное </a:t>
            </a:r>
            <a:r>
              <a:rPr lang="ru-RU" b="1">
                <a:solidFill>
                  <a:schemeClr val="bg1"/>
                </a:solidFill>
                <a:latin typeface="Arial" charset="0"/>
              </a:rPr>
              <a:t>- </a:t>
            </a:r>
            <a:r>
              <a:rPr lang="ru-RU" b="1">
                <a:solidFill>
                  <a:schemeClr val="bg1"/>
                </a:solidFill>
                <a:latin typeface="Comic Sans MS" pitchFamily="66" charset="0"/>
              </a:rPr>
              <a:t>это не наш с тобой разговор, а тот факт, что ты находишься рядом со мной и слушаешь меня 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…</a:t>
            </a:r>
            <a:r>
              <a:rPr lang="ca-ES" sz="2800" b="1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 spd="med" advTm="15328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448</Words>
  <Application>Microsoft Office PowerPoint</Application>
  <PresentationFormat>Экран (4:3)</PresentationFormat>
  <Paragraphs>25</Paragraphs>
  <Slides>19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Times New Roman</vt:lpstr>
      <vt:lpstr>Arial</vt:lpstr>
      <vt:lpstr>Calibri</vt:lpstr>
      <vt:lpstr>Wingdings</vt:lpstr>
      <vt:lpstr>Comic Sans MS</vt:lpstr>
      <vt:lpstr>Diseño predeterminado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Ricardo Venegas Ortega</dc:creator>
  <cp:lastModifiedBy>lliberanskaya</cp:lastModifiedBy>
  <cp:revision>77</cp:revision>
  <dcterms:created xsi:type="dcterms:W3CDTF">2000-10-06T19:58:36Z</dcterms:created>
  <dcterms:modified xsi:type="dcterms:W3CDTF">2014-01-23T12:34:38Z</dcterms:modified>
</cp:coreProperties>
</file>